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aveSubsetFonts="1" showSpecialPlsOnTitleSld="0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it-IT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2" d="100"/>
          <a:sy n="102" d="100"/>
        </p:scale>
        <p:origin x="114" y="3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<Relationship Id="rId7" Type="http://schemas.openxmlformats.org/officeDocument/2006/relationships/tableStyles" Target="tableStyles.xml"/><Relationship Id="rId8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uot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1_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8724902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838202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1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2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3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4_Diapositiva titolo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251381" y="2451543"/>
            <a:ext cx="5536677" cy="2387600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251381" y="4960760"/>
            <a:ext cx="5338714" cy="165576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rgbClr val="FFC000"/>
                </a:solidFill>
                <a:latin typeface="Quicksand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Intestazione sezione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677217"/>
            <a:ext cx="6155703" cy="2158738"/>
          </a:xfrm>
        </p:spPr>
        <p:txBody>
          <a:bodyPr anchor="t" anchorCtr="0">
            <a:noAutofit/>
          </a:bodyPr>
          <a:lstStyle>
            <a:lvl1pPr>
              <a:defRPr sz="48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4841" y="4846607"/>
            <a:ext cx="6155703" cy="1443528"/>
          </a:xfrm>
        </p:spPr>
        <p:txBody>
          <a:bodyPr/>
          <a:lstStyle>
            <a:lvl1pPr marL="0" indent="0">
              <a:buNone/>
              <a:defRPr sz="2400">
                <a:solidFill>
                  <a:srgbClr val="92D050"/>
                </a:solidFill>
                <a:latin typeface="Quicksand SemiBold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ue contenuti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7569724" y="6356354"/>
            <a:ext cx="3784076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208022D-D0CE-407A-B9F8-061574080297}" type="slidenum">
              <a:rPr lang="it-IT"/>
              <a:t/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3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39788" y="365129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6172202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1">
  <p:cSld name="">
    <p:bg>
      <p:bgPr shadeToTitle="0">
        <a:blipFill>
          <a:blip r:embed="rId17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Modifica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 bwMode="auto">
          <a:xfrm>
            <a:off x="1578203" y="6413084"/>
            <a:ext cx="5369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92D050"/>
                </a:solidFill>
                <a:latin typeface="Quicksand SemiBold"/>
              </a:defRPr>
            </a:lvl1pPr>
          </a:lstStyle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1" hdr="0" sldNum="0"/>
  <p:txStyles>
    <p:titleStyle>
      <a:lvl1pPr algn="l" defTabSz="914354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Quicksand SemiBold"/>
          <a:ea typeface="+mj-ea"/>
          <a:cs typeface="+mj-cs"/>
        </a:defRPr>
      </a:lvl1pPr>
    </p:titleStyle>
    <p:bodyStyle>
      <a:lvl1pPr marL="228589" indent="-228589" algn="l" defTabSz="914354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Quicksand"/>
          <a:ea typeface="+mn-ea"/>
          <a:cs typeface="+mn-cs"/>
        </a:defRPr>
      </a:lvl1pPr>
      <a:lvl2pPr marL="68576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Quicksand"/>
          <a:ea typeface="+mn-ea"/>
          <a:cs typeface="+mn-cs"/>
        </a:defRPr>
      </a:lvl2pPr>
      <a:lvl3pPr marL="1142942" indent="-228589" algn="l" defTabSz="914354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Quicksand"/>
          <a:ea typeface="+mn-ea"/>
          <a:cs typeface="+mn-cs"/>
        </a:defRPr>
      </a:lvl3pPr>
      <a:lvl4pPr marL="1600120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4pPr>
      <a:lvl5pPr marL="2057298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Quicksand"/>
          <a:ea typeface="+mn-ea"/>
          <a:cs typeface="+mn-cs"/>
        </a:defRPr>
      </a:lvl5pPr>
      <a:lvl6pPr marL="2514474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-US"/>
              <a:t>Name Surname | Event | Date</a:t>
            </a: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84841" y="2941167"/>
            <a:ext cx="6155703" cy="1785380"/>
          </a:xfrm>
        </p:spPr>
        <p:txBody>
          <a:bodyPr/>
          <a:lstStyle/>
          <a:p>
            <a:pPr>
              <a:defRPr/>
            </a:pPr>
            <a:r>
              <a:rPr lang="it-IT"/>
              <a:t>Thank </a:t>
            </a:r>
            <a:r>
              <a:rPr lang="it-IT"/>
              <a:t>you</a:t>
            </a:r>
            <a:r>
              <a:rPr lang="it-IT"/>
              <a:t>!</a:t>
            </a:r>
            <a:br>
              <a:rPr lang="it-IT"/>
            </a:br>
            <a:r>
              <a:rPr lang="it-IT"/>
              <a:t>Questions</a:t>
            </a:r>
            <a:r>
              <a:rPr lang="it-IT"/>
              <a:t>?</a:t>
            </a:r>
            <a:endParaRPr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contacts</a:t>
            </a:r>
            <a:endParaRPr lang="it-IT"/>
          </a:p>
        </p:txBody>
      </p:sp>
      <p:sp>
        <p:nvSpPr>
          <p:cNvPr id="4" name="Rettangolo 3"/>
          <p:cNvSpPr/>
          <p:nvPr/>
        </p:nvSpPr>
        <p:spPr bwMode="auto">
          <a:xfrm>
            <a:off x="75414" y="6018389"/>
            <a:ext cx="6777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sz="1200">
                <a:solidFill>
                  <a:srgbClr val="005490"/>
                </a:solidFill>
                <a:latin typeface="Quicksand"/>
              </a:rPr>
              <a:t>Cite instructions on:
</a:t>
            </a:r>
            <a:r>
              <a:rPr sz="1200">
                <a:solidFill>
                  <a:srgbClr val="E57300"/>
                </a:solidFill>
                <a:latin typeface="Quicksand"/>
              </a:rPr>
              <a:t>https://doi.org/10.5281/zenodo.10000764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i Office">
  <a:themeElements>
    <a:clrScheme name="Skills4Eos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2D050"/>
      </a:accent1>
      <a:accent2>
        <a:srgbClr val="0070C0"/>
      </a:accent2>
      <a:accent3>
        <a:srgbClr val="FF9933"/>
      </a:accent3>
      <a:accent4>
        <a:srgbClr val="FF3399"/>
      </a:accent4>
      <a:accent5>
        <a:srgbClr val="3F3F3F"/>
      </a:accent5>
      <a:accent6>
        <a:srgbClr val="A5A5A5"/>
      </a:accent6>
      <a:hlink>
        <a:srgbClr val="0563C1"/>
      </a:hlink>
      <a:folHlink>
        <a:srgbClr val="1F3864"/>
      </a:folHlink>
    </a:clrScheme>
    <a:fontScheme name="Personalizzato 1">
      <a:majorFont>
        <a:latin typeface="Century Gothic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onlyoffice/7.3.3.49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Federica Tanlongo</dc:creator>
  <cp:keywords/>
  <dc:description/>
  <dc:identifier/>
  <dc:language/>
  <cp:lastModifiedBy>Emma Lazzeri</cp:lastModifiedBy>
  <cp:revision>20</cp:revision>
  <dcterms:created xsi:type="dcterms:W3CDTF">2022-09-22T13:19:16Z</dcterms:created>
  <dcterms:modified xsi:type="dcterms:W3CDTF">2023-05-19T14:11:18Z</dcterms:modified>
  <cp:category/>
  <cp:contentStatus/>
  <cp:version/>
</cp:coreProperties>
</file>